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556500" cy="10693400"/>
  <p:notesSz cx="6858000" cy="9144000"/>
  <p:embeddedFontLst>
    <p:embeddedFont>
      <p:font typeface="M Plus Rounded Black" panose="020B0600070205080204" charset="-128"/>
      <p:regular r:id="rId3"/>
    </p:embeddedFont>
    <p:embeddedFont>
      <p:font typeface="Noto Sans JP Bold" panose="020B0600070205080204" charset="-128"/>
      <p:regular r:id="rId4"/>
    </p:embeddedFont>
    <p:embeddedFont>
      <p:font typeface="UDモトヤシーダ" panose="020B0600070205080204" charset="-128"/>
      <p:regular r:id="rId5"/>
    </p:embeddedFont>
    <p:embeddedFont>
      <p:font typeface="けいふぉんと" panose="020B0600070205080204" charset="-128"/>
      <p:regular r:id="rId6"/>
    </p:embeddedFont>
    <p:embeddedFont>
      <p:font typeface="コーポレート・ロゴ Bold" panose="020B0600070205080204" charset="-128"/>
      <p:regular r:id="rId7"/>
    </p:embeddedFont>
    <p:embeddedFont>
      <p:font typeface="モトヤゴシックみやび" panose="020B0600070205080204" charset="-128"/>
      <p:regular r:id="rId8"/>
    </p:embeddedFont>
    <p:embeddedFont>
      <p:font typeface="JA Jayagiri Sans Rough" panose="020B0600070205080204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50" d="100"/>
          <a:sy n="50" d="100"/>
        </p:scale>
        <p:origin x="3606" y="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美香 登坂" userId="0420d1231e3d4fd9" providerId="LiveId" clId="{38E393B7-04CB-40EA-8284-09D69E7500AA}"/>
    <pc:docChg chg="undo custSel modSld">
      <pc:chgData name="美香 登坂" userId="0420d1231e3d4fd9" providerId="LiveId" clId="{38E393B7-04CB-40EA-8284-09D69E7500AA}" dt="2025-03-04T04:24:16.237" v="20" actId="20577"/>
      <pc:docMkLst>
        <pc:docMk/>
      </pc:docMkLst>
      <pc:sldChg chg="addSp delSp modSp mod">
        <pc:chgData name="美香 登坂" userId="0420d1231e3d4fd9" providerId="LiveId" clId="{38E393B7-04CB-40EA-8284-09D69E7500AA}" dt="2025-03-04T04:24:16.237" v="20" actId="20577"/>
        <pc:sldMkLst>
          <pc:docMk/>
          <pc:sldMk cId="0" sldId="256"/>
        </pc:sldMkLst>
        <pc:spChg chg="add del mod">
          <ac:chgData name="美香 登坂" userId="0420d1231e3d4fd9" providerId="LiveId" clId="{38E393B7-04CB-40EA-8284-09D69E7500AA}" dt="2025-03-04T04:19:55.396" v="4" actId="1076"/>
          <ac:spMkLst>
            <pc:docMk/>
            <pc:sldMk cId="0" sldId="256"/>
            <ac:spMk id="12" creationId="{00000000-0000-0000-0000-000000000000}"/>
          </ac:spMkLst>
        </pc:spChg>
        <pc:spChg chg="mod">
          <ac:chgData name="美香 登坂" userId="0420d1231e3d4fd9" providerId="LiveId" clId="{38E393B7-04CB-40EA-8284-09D69E7500AA}" dt="2025-03-04T04:24:16.237" v="20" actId="20577"/>
          <ac:spMkLst>
            <pc:docMk/>
            <pc:sldMk cId="0" sldId="256"/>
            <ac:spMk id="16" creationId="{00000000-0000-0000-0000-000000000000}"/>
          </ac:spMkLst>
        </pc:spChg>
        <pc:spChg chg="mod">
          <ac:chgData name="美香 登坂" userId="0420d1231e3d4fd9" providerId="LiveId" clId="{38E393B7-04CB-40EA-8284-09D69E7500AA}" dt="2025-03-04T04:22:06.555" v="13" actId="1076"/>
          <ac:spMkLst>
            <pc:docMk/>
            <pc:sldMk cId="0" sldId="256"/>
            <ac:spMk id="26" creationId="{00000000-0000-0000-0000-000000000000}"/>
          </ac:spMkLst>
        </pc:spChg>
        <pc:spChg chg="mod">
          <ac:chgData name="美香 登坂" userId="0420d1231e3d4fd9" providerId="LiveId" clId="{38E393B7-04CB-40EA-8284-09D69E7500AA}" dt="2025-03-04T04:19:59.072" v="5" actId="1076"/>
          <ac:spMkLst>
            <pc:docMk/>
            <pc:sldMk cId="0" sldId="256"/>
            <ac:spMk id="34" creationId="{00000000-0000-0000-0000-000000000000}"/>
          </ac:spMkLst>
        </pc:spChg>
        <pc:spChg chg="mod">
          <ac:chgData name="美香 登坂" userId="0420d1231e3d4fd9" providerId="LiveId" clId="{38E393B7-04CB-40EA-8284-09D69E7500AA}" dt="2025-03-04T04:20:08.132" v="6" actId="1076"/>
          <ac:spMkLst>
            <pc:docMk/>
            <pc:sldMk cId="0" sldId="256"/>
            <ac:spMk id="39" creationId="{00000000-0000-0000-0000-000000000000}"/>
          </ac:spMkLst>
        </pc:spChg>
        <pc:grpChg chg="mod">
          <ac:chgData name="美香 登坂" userId="0420d1231e3d4fd9" providerId="LiveId" clId="{38E393B7-04CB-40EA-8284-09D69E7500AA}" dt="2025-03-04T04:24:04.102" v="15" actId="1076"/>
          <ac:grpSpMkLst>
            <pc:docMk/>
            <pc:sldMk cId="0" sldId="256"/>
            <ac:grpSpMk id="5" creationId="{00000000-0000-0000-0000-000000000000}"/>
          </ac:grpSpMkLst>
        </pc:grpChg>
        <pc:grpChg chg="mod">
          <ac:chgData name="美香 登坂" userId="0420d1231e3d4fd9" providerId="LiveId" clId="{38E393B7-04CB-40EA-8284-09D69E7500AA}" dt="2025-03-04T04:20:18.450" v="7" actId="1076"/>
          <ac:grpSpMkLst>
            <pc:docMk/>
            <pc:sldMk cId="0" sldId="256"/>
            <ac:grpSpMk id="13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146992" y="-1373368"/>
            <a:ext cx="6395740" cy="5057523"/>
            <a:chOff x="0" y="0"/>
            <a:chExt cx="1027866" cy="812800"/>
          </a:xfrm>
        </p:grpSpPr>
        <p:sp>
          <p:nvSpPr>
            <p:cNvPr id="3" name="Freeform 3"/>
            <p:cNvSpPr/>
            <p:nvPr/>
          </p:nvSpPr>
          <p:spPr>
            <a:xfrm>
              <a:off x="40298" y="21816"/>
              <a:ext cx="947271" cy="769167"/>
            </a:xfrm>
            <a:custGeom>
              <a:avLst/>
              <a:gdLst/>
              <a:ahLst/>
              <a:cxnLst/>
              <a:rect l="l" t="t" r="r" b="b"/>
              <a:pathLst>
                <a:path w="947271" h="769167">
                  <a:moveTo>
                    <a:pt x="534626" y="29787"/>
                  </a:moveTo>
                  <a:lnTo>
                    <a:pt x="560150" y="51383"/>
                  </a:lnTo>
                  <a:cubicBezTo>
                    <a:pt x="599430" y="84616"/>
                    <a:pt x="649569" y="102226"/>
                    <a:pt x="701004" y="100851"/>
                  </a:cubicBezTo>
                  <a:lnTo>
                    <a:pt x="757177" y="99350"/>
                  </a:lnTo>
                  <a:cubicBezTo>
                    <a:pt x="777834" y="98798"/>
                    <a:pt x="797793" y="106847"/>
                    <a:pt x="812288" y="121576"/>
                  </a:cubicBezTo>
                  <a:cubicBezTo>
                    <a:pt x="826783" y="136304"/>
                    <a:pt x="834512" y="156389"/>
                    <a:pt x="833629" y="177035"/>
                  </a:cubicBezTo>
                  <a:lnTo>
                    <a:pt x="833155" y="188123"/>
                  </a:lnTo>
                  <a:cubicBezTo>
                    <a:pt x="831023" y="238030"/>
                    <a:pt x="853821" y="285737"/>
                    <a:pt x="893993" y="315426"/>
                  </a:cubicBezTo>
                  <a:lnTo>
                    <a:pt x="923319" y="337100"/>
                  </a:lnTo>
                  <a:cubicBezTo>
                    <a:pt x="938383" y="348233"/>
                    <a:pt x="947270" y="365853"/>
                    <a:pt x="947270" y="384584"/>
                  </a:cubicBezTo>
                  <a:cubicBezTo>
                    <a:pt x="947270" y="403315"/>
                    <a:pt x="938383" y="420935"/>
                    <a:pt x="923319" y="432068"/>
                  </a:cubicBezTo>
                  <a:lnTo>
                    <a:pt x="893993" y="453742"/>
                  </a:lnTo>
                  <a:cubicBezTo>
                    <a:pt x="853821" y="483431"/>
                    <a:pt x="831023" y="531138"/>
                    <a:pt x="833155" y="581045"/>
                  </a:cubicBezTo>
                  <a:lnTo>
                    <a:pt x="833629" y="592133"/>
                  </a:lnTo>
                  <a:cubicBezTo>
                    <a:pt x="834512" y="612779"/>
                    <a:pt x="826783" y="632864"/>
                    <a:pt x="812288" y="647592"/>
                  </a:cubicBezTo>
                  <a:cubicBezTo>
                    <a:pt x="797793" y="662321"/>
                    <a:pt x="777834" y="670370"/>
                    <a:pt x="757177" y="669818"/>
                  </a:cubicBezTo>
                  <a:lnTo>
                    <a:pt x="701004" y="668317"/>
                  </a:lnTo>
                  <a:cubicBezTo>
                    <a:pt x="649569" y="666942"/>
                    <a:pt x="599430" y="684552"/>
                    <a:pt x="560150" y="717785"/>
                  </a:cubicBezTo>
                  <a:lnTo>
                    <a:pt x="534626" y="739381"/>
                  </a:lnTo>
                  <a:cubicBezTo>
                    <a:pt x="499420" y="769168"/>
                    <a:pt x="447850" y="769168"/>
                    <a:pt x="412645" y="739381"/>
                  </a:cubicBezTo>
                  <a:lnTo>
                    <a:pt x="387120" y="717785"/>
                  </a:lnTo>
                  <a:cubicBezTo>
                    <a:pt x="347841" y="684552"/>
                    <a:pt x="297701" y="666942"/>
                    <a:pt x="246267" y="668317"/>
                  </a:cubicBezTo>
                  <a:lnTo>
                    <a:pt x="190093" y="669818"/>
                  </a:lnTo>
                  <a:cubicBezTo>
                    <a:pt x="169436" y="670370"/>
                    <a:pt x="149477" y="662321"/>
                    <a:pt x="134982" y="647592"/>
                  </a:cubicBezTo>
                  <a:cubicBezTo>
                    <a:pt x="120487" y="632864"/>
                    <a:pt x="112758" y="612779"/>
                    <a:pt x="113641" y="592133"/>
                  </a:cubicBezTo>
                  <a:lnTo>
                    <a:pt x="114115" y="581045"/>
                  </a:lnTo>
                  <a:cubicBezTo>
                    <a:pt x="116248" y="531138"/>
                    <a:pt x="93449" y="483431"/>
                    <a:pt x="53277" y="453742"/>
                  </a:cubicBezTo>
                  <a:lnTo>
                    <a:pt x="23951" y="432068"/>
                  </a:lnTo>
                  <a:cubicBezTo>
                    <a:pt x="8887" y="420935"/>
                    <a:pt x="0" y="403315"/>
                    <a:pt x="0" y="384584"/>
                  </a:cubicBezTo>
                  <a:cubicBezTo>
                    <a:pt x="0" y="365853"/>
                    <a:pt x="8887" y="348233"/>
                    <a:pt x="23951" y="337100"/>
                  </a:cubicBezTo>
                  <a:lnTo>
                    <a:pt x="53277" y="315426"/>
                  </a:lnTo>
                  <a:cubicBezTo>
                    <a:pt x="93449" y="285737"/>
                    <a:pt x="116248" y="238030"/>
                    <a:pt x="114115" y="188123"/>
                  </a:cubicBezTo>
                  <a:lnTo>
                    <a:pt x="113641" y="177035"/>
                  </a:lnTo>
                  <a:cubicBezTo>
                    <a:pt x="112758" y="156389"/>
                    <a:pt x="120487" y="136304"/>
                    <a:pt x="134982" y="121576"/>
                  </a:cubicBezTo>
                  <a:cubicBezTo>
                    <a:pt x="149477" y="106847"/>
                    <a:pt x="169436" y="98798"/>
                    <a:pt x="190093" y="99350"/>
                  </a:cubicBezTo>
                  <a:lnTo>
                    <a:pt x="246267" y="100851"/>
                  </a:lnTo>
                  <a:cubicBezTo>
                    <a:pt x="297701" y="102226"/>
                    <a:pt x="347841" y="84616"/>
                    <a:pt x="387120" y="51383"/>
                  </a:cubicBezTo>
                  <a:lnTo>
                    <a:pt x="412645" y="29787"/>
                  </a:lnTo>
                  <a:cubicBezTo>
                    <a:pt x="447850" y="0"/>
                    <a:pt x="499420" y="0"/>
                    <a:pt x="534626" y="29787"/>
                  </a:cubicBezTo>
                  <a:close/>
                </a:path>
              </a:pathLst>
            </a:custGeom>
            <a:solidFill>
              <a:srgbClr val="FFDA69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60604" y="98425"/>
              <a:ext cx="706658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3539006" y="-1812852"/>
            <a:ext cx="6395740" cy="5057523"/>
            <a:chOff x="0" y="0"/>
            <a:chExt cx="1027866" cy="812800"/>
          </a:xfrm>
        </p:grpSpPr>
        <p:sp>
          <p:nvSpPr>
            <p:cNvPr id="6" name="Freeform 6"/>
            <p:cNvSpPr/>
            <p:nvPr/>
          </p:nvSpPr>
          <p:spPr>
            <a:xfrm>
              <a:off x="40298" y="21816"/>
              <a:ext cx="947271" cy="769167"/>
            </a:xfrm>
            <a:custGeom>
              <a:avLst/>
              <a:gdLst/>
              <a:ahLst/>
              <a:cxnLst/>
              <a:rect l="l" t="t" r="r" b="b"/>
              <a:pathLst>
                <a:path w="947271" h="769167">
                  <a:moveTo>
                    <a:pt x="534626" y="29787"/>
                  </a:moveTo>
                  <a:lnTo>
                    <a:pt x="560150" y="51383"/>
                  </a:lnTo>
                  <a:cubicBezTo>
                    <a:pt x="599430" y="84616"/>
                    <a:pt x="649569" y="102226"/>
                    <a:pt x="701004" y="100851"/>
                  </a:cubicBezTo>
                  <a:lnTo>
                    <a:pt x="757177" y="99350"/>
                  </a:lnTo>
                  <a:cubicBezTo>
                    <a:pt x="777834" y="98798"/>
                    <a:pt x="797793" y="106847"/>
                    <a:pt x="812288" y="121576"/>
                  </a:cubicBezTo>
                  <a:cubicBezTo>
                    <a:pt x="826783" y="136304"/>
                    <a:pt x="834512" y="156389"/>
                    <a:pt x="833629" y="177035"/>
                  </a:cubicBezTo>
                  <a:lnTo>
                    <a:pt x="833155" y="188123"/>
                  </a:lnTo>
                  <a:cubicBezTo>
                    <a:pt x="831023" y="238030"/>
                    <a:pt x="853821" y="285737"/>
                    <a:pt x="893993" y="315426"/>
                  </a:cubicBezTo>
                  <a:lnTo>
                    <a:pt x="923319" y="337100"/>
                  </a:lnTo>
                  <a:cubicBezTo>
                    <a:pt x="938383" y="348233"/>
                    <a:pt x="947270" y="365853"/>
                    <a:pt x="947270" y="384584"/>
                  </a:cubicBezTo>
                  <a:cubicBezTo>
                    <a:pt x="947270" y="403315"/>
                    <a:pt x="938383" y="420935"/>
                    <a:pt x="923319" y="432068"/>
                  </a:cubicBezTo>
                  <a:lnTo>
                    <a:pt x="893993" y="453742"/>
                  </a:lnTo>
                  <a:cubicBezTo>
                    <a:pt x="853821" y="483431"/>
                    <a:pt x="831023" y="531138"/>
                    <a:pt x="833155" y="581045"/>
                  </a:cubicBezTo>
                  <a:lnTo>
                    <a:pt x="833629" y="592133"/>
                  </a:lnTo>
                  <a:cubicBezTo>
                    <a:pt x="834512" y="612779"/>
                    <a:pt x="826783" y="632864"/>
                    <a:pt x="812288" y="647592"/>
                  </a:cubicBezTo>
                  <a:cubicBezTo>
                    <a:pt x="797793" y="662321"/>
                    <a:pt x="777834" y="670370"/>
                    <a:pt x="757177" y="669818"/>
                  </a:cubicBezTo>
                  <a:lnTo>
                    <a:pt x="701004" y="668317"/>
                  </a:lnTo>
                  <a:cubicBezTo>
                    <a:pt x="649569" y="666942"/>
                    <a:pt x="599430" y="684552"/>
                    <a:pt x="560150" y="717785"/>
                  </a:cubicBezTo>
                  <a:lnTo>
                    <a:pt x="534626" y="739381"/>
                  </a:lnTo>
                  <a:cubicBezTo>
                    <a:pt x="499420" y="769168"/>
                    <a:pt x="447850" y="769168"/>
                    <a:pt x="412645" y="739381"/>
                  </a:cubicBezTo>
                  <a:lnTo>
                    <a:pt x="387120" y="717785"/>
                  </a:lnTo>
                  <a:cubicBezTo>
                    <a:pt x="347841" y="684552"/>
                    <a:pt x="297701" y="666942"/>
                    <a:pt x="246267" y="668317"/>
                  </a:cubicBezTo>
                  <a:lnTo>
                    <a:pt x="190093" y="669818"/>
                  </a:lnTo>
                  <a:cubicBezTo>
                    <a:pt x="169436" y="670370"/>
                    <a:pt x="149477" y="662321"/>
                    <a:pt x="134982" y="647592"/>
                  </a:cubicBezTo>
                  <a:cubicBezTo>
                    <a:pt x="120487" y="632864"/>
                    <a:pt x="112758" y="612779"/>
                    <a:pt x="113641" y="592133"/>
                  </a:cubicBezTo>
                  <a:lnTo>
                    <a:pt x="114115" y="581045"/>
                  </a:lnTo>
                  <a:cubicBezTo>
                    <a:pt x="116248" y="531138"/>
                    <a:pt x="93449" y="483431"/>
                    <a:pt x="53277" y="453742"/>
                  </a:cubicBezTo>
                  <a:lnTo>
                    <a:pt x="23951" y="432068"/>
                  </a:lnTo>
                  <a:cubicBezTo>
                    <a:pt x="8887" y="420935"/>
                    <a:pt x="0" y="403315"/>
                    <a:pt x="0" y="384584"/>
                  </a:cubicBezTo>
                  <a:cubicBezTo>
                    <a:pt x="0" y="365853"/>
                    <a:pt x="8887" y="348233"/>
                    <a:pt x="23951" y="337100"/>
                  </a:cubicBezTo>
                  <a:lnTo>
                    <a:pt x="53277" y="315426"/>
                  </a:lnTo>
                  <a:cubicBezTo>
                    <a:pt x="93449" y="285737"/>
                    <a:pt x="116248" y="238030"/>
                    <a:pt x="114115" y="188123"/>
                  </a:cubicBezTo>
                  <a:lnTo>
                    <a:pt x="113641" y="177035"/>
                  </a:lnTo>
                  <a:cubicBezTo>
                    <a:pt x="112758" y="156389"/>
                    <a:pt x="120487" y="136304"/>
                    <a:pt x="134982" y="121576"/>
                  </a:cubicBezTo>
                  <a:cubicBezTo>
                    <a:pt x="149477" y="106847"/>
                    <a:pt x="169436" y="98798"/>
                    <a:pt x="190093" y="99350"/>
                  </a:cubicBezTo>
                  <a:lnTo>
                    <a:pt x="246267" y="100851"/>
                  </a:lnTo>
                  <a:cubicBezTo>
                    <a:pt x="297701" y="102226"/>
                    <a:pt x="347841" y="84616"/>
                    <a:pt x="387120" y="51383"/>
                  </a:cubicBezTo>
                  <a:lnTo>
                    <a:pt x="412645" y="29787"/>
                  </a:lnTo>
                  <a:cubicBezTo>
                    <a:pt x="447850" y="0"/>
                    <a:pt x="499420" y="0"/>
                    <a:pt x="534626" y="29787"/>
                  </a:cubicBezTo>
                  <a:close/>
                </a:path>
              </a:pathLst>
            </a:custGeom>
            <a:solidFill>
              <a:srgbClr val="CAEBEA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60604" y="98425"/>
              <a:ext cx="706658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381069">
            <a:off x="5794344" y="6532756"/>
            <a:ext cx="1685838" cy="1536615"/>
          </a:xfrm>
          <a:custGeom>
            <a:avLst/>
            <a:gdLst/>
            <a:ahLst/>
            <a:cxnLst/>
            <a:rect l="l" t="t" r="r" b="b"/>
            <a:pathLst>
              <a:path w="1685838" h="1536615">
                <a:moveTo>
                  <a:pt x="0" y="0"/>
                </a:moveTo>
                <a:lnTo>
                  <a:pt x="1685838" y="0"/>
                </a:lnTo>
                <a:lnTo>
                  <a:pt x="1685838" y="1536614"/>
                </a:lnTo>
                <a:lnTo>
                  <a:pt x="0" y="15366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677" t="-9523" r="-15677"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9" name="Group 9"/>
          <p:cNvGrpSpPr/>
          <p:nvPr/>
        </p:nvGrpSpPr>
        <p:grpSpPr>
          <a:xfrm>
            <a:off x="1883628" y="7104939"/>
            <a:ext cx="6032924" cy="5844445"/>
            <a:chOff x="0" y="0"/>
            <a:chExt cx="969558" cy="939267"/>
          </a:xfrm>
        </p:grpSpPr>
        <p:sp>
          <p:nvSpPr>
            <p:cNvPr id="10" name="Freeform 10"/>
            <p:cNvSpPr/>
            <p:nvPr/>
          </p:nvSpPr>
          <p:spPr>
            <a:xfrm>
              <a:off x="37569" y="35976"/>
              <a:ext cx="894420" cy="867316"/>
            </a:xfrm>
            <a:custGeom>
              <a:avLst/>
              <a:gdLst/>
              <a:ahLst/>
              <a:cxnLst/>
              <a:rect l="l" t="t" r="r" b="b"/>
              <a:pathLst>
                <a:path w="894420" h="867316">
                  <a:moveTo>
                    <a:pt x="506016" y="24978"/>
                  </a:moveTo>
                  <a:lnTo>
                    <a:pt x="527542" y="47290"/>
                  </a:lnTo>
                  <a:cubicBezTo>
                    <a:pt x="564982" y="86098"/>
                    <a:pt x="617104" y="107237"/>
                    <a:pt x="670998" y="105472"/>
                  </a:cubicBezTo>
                  <a:lnTo>
                    <a:pt x="705349" y="104348"/>
                  </a:lnTo>
                  <a:cubicBezTo>
                    <a:pt x="727260" y="103631"/>
                    <a:pt x="748486" y="112032"/>
                    <a:pt x="763971" y="127550"/>
                  </a:cubicBezTo>
                  <a:cubicBezTo>
                    <a:pt x="779456" y="143068"/>
                    <a:pt x="787812" y="164312"/>
                    <a:pt x="787047" y="186221"/>
                  </a:cubicBezTo>
                  <a:lnTo>
                    <a:pt x="786071" y="214222"/>
                  </a:lnTo>
                  <a:cubicBezTo>
                    <a:pt x="784198" y="267897"/>
                    <a:pt x="806090" y="319666"/>
                    <a:pt x="845903" y="355713"/>
                  </a:cubicBezTo>
                  <a:lnTo>
                    <a:pt x="869204" y="376811"/>
                  </a:lnTo>
                  <a:cubicBezTo>
                    <a:pt x="885260" y="391348"/>
                    <a:pt x="894420" y="411998"/>
                    <a:pt x="894420" y="433658"/>
                  </a:cubicBezTo>
                  <a:cubicBezTo>
                    <a:pt x="894420" y="455317"/>
                    <a:pt x="885260" y="475967"/>
                    <a:pt x="869204" y="490504"/>
                  </a:cubicBezTo>
                  <a:lnTo>
                    <a:pt x="845903" y="511602"/>
                  </a:lnTo>
                  <a:cubicBezTo>
                    <a:pt x="806090" y="547649"/>
                    <a:pt x="784198" y="599418"/>
                    <a:pt x="786071" y="653093"/>
                  </a:cubicBezTo>
                  <a:lnTo>
                    <a:pt x="787047" y="681093"/>
                  </a:lnTo>
                  <a:cubicBezTo>
                    <a:pt x="787812" y="703002"/>
                    <a:pt x="779456" y="724247"/>
                    <a:pt x="763971" y="739765"/>
                  </a:cubicBezTo>
                  <a:cubicBezTo>
                    <a:pt x="748486" y="755283"/>
                    <a:pt x="727260" y="763684"/>
                    <a:pt x="705349" y="762967"/>
                  </a:cubicBezTo>
                  <a:lnTo>
                    <a:pt x="670998" y="761842"/>
                  </a:lnTo>
                  <a:cubicBezTo>
                    <a:pt x="617104" y="760078"/>
                    <a:pt x="564982" y="781217"/>
                    <a:pt x="527542" y="820025"/>
                  </a:cubicBezTo>
                  <a:lnTo>
                    <a:pt x="506016" y="842337"/>
                  </a:lnTo>
                  <a:cubicBezTo>
                    <a:pt x="490616" y="858299"/>
                    <a:pt x="469389" y="867316"/>
                    <a:pt x="447210" y="867316"/>
                  </a:cubicBezTo>
                  <a:cubicBezTo>
                    <a:pt x="425030" y="867316"/>
                    <a:pt x="403804" y="858299"/>
                    <a:pt x="388404" y="842337"/>
                  </a:cubicBezTo>
                  <a:lnTo>
                    <a:pt x="366878" y="820025"/>
                  </a:lnTo>
                  <a:cubicBezTo>
                    <a:pt x="329438" y="781217"/>
                    <a:pt x="277316" y="760078"/>
                    <a:pt x="223421" y="761842"/>
                  </a:cubicBezTo>
                  <a:lnTo>
                    <a:pt x="189070" y="762967"/>
                  </a:lnTo>
                  <a:cubicBezTo>
                    <a:pt x="167160" y="763684"/>
                    <a:pt x="145933" y="755283"/>
                    <a:pt x="130448" y="739765"/>
                  </a:cubicBezTo>
                  <a:cubicBezTo>
                    <a:pt x="114964" y="724247"/>
                    <a:pt x="106608" y="703002"/>
                    <a:pt x="107372" y="681093"/>
                  </a:cubicBezTo>
                  <a:lnTo>
                    <a:pt x="108349" y="653093"/>
                  </a:lnTo>
                  <a:cubicBezTo>
                    <a:pt x="110222" y="599418"/>
                    <a:pt x="88330" y="547649"/>
                    <a:pt x="48517" y="511602"/>
                  </a:cubicBezTo>
                  <a:lnTo>
                    <a:pt x="25216" y="490504"/>
                  </a:lnTo>
                  <a:cubicBezTo>
                    <a:pt x="9160" y="475967"/>
                    <a:pt x="0" y="455317"/>
                    <a:pt x="0" y="433658"/>
                  </a:cubicBezTo>
                  <a:cubicBezTo>
                    <a:pt x="0" y="411998"/>
                    <a:pt x="9160" y="391348"/>
                    <a:pt x="25216" y="376811"/>
                  </a:cubicBezTo>
                  <a:lnTo>
                    <a:pt x="48517" y="355713"/>
                  </a:lnTo>
                  <a:cubicBezTo>
                    <a:pt x="88330" y="319666"/>
                    <a:pt x="110222" y="267897"/>
                    <a:pt x="108349" y="214222"/>
                  </a:cubicBezTo>
                  <a:lnTo>
                    <a:pt x="107372" y="186221"/>
                  </a:lnTo>
                  <a:cubicBezTo>
                    <a:pt x="106608" y="164312"/>
                    <a:pt x="114964" y="143068"/>
                    <a:pt x="130448" y="127550"/>
                  </a:cubicBezTo>
                  <a:cubicBezTo>
                    <a:pt x="145933" y="112032"/>
                    <a:pt x="167160" y="103631"/>
                    <a:pt x="189070" y="104348"/>
                  </a:cubicBezTo>
                  <a:lnTo>
                    <a:pt x="223421" y="105472"/>
                  </a:lnTo>
                  <a:cubicBezTo>
                    <a:pt x="277316" y="107237"/>
                    <a:pt x="329438" y="86098"/>
                    <a:pt x="366878" y="47290"/>
                  </a:cubicBezTo>
                  <a:lnTo>
                    <a:pt x="388404" y="24978"/>
                  </a:lnTo>
                  <a:cubicBezTo>
                    <a:pt x="403804" y="9016"/>
                    <a:pt x="425030" y="0"/>
                    <a:pt x="447210" y="0"/>
                  </a:cubicBezTo>
                  <a:cubicBezTo>
                    <a:pt x="469389" y="0"/>
                    <a:pt x="490616" y="9016"/>
                    <a:pt x="506016" y="24978"/>
                  </a:cubicBezTo>
                  <a:close/>
                </a:path>
              </a:pathLst>
            </a:custGeom>
            <a:solidFill>
              <a:srgbClr val="CAEBEA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51493" y="118185"/>
              <a:ext cx="666571" cy="674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5599254" y="7201027"/>
            <a:ext cx="539357" cy="544060"/>
          </a:xfrm>
          <a:custGeom>
            <a:avLst/>
            <a:gdLst/>
            <a:ahLst/>
            <a:cxnLst/>
            <a:rect l="l" t="t" r="r" b="b"/>
            <a:pathLst>
              <a:path w="539357" h="544060">
                <a:moveTo>
                  <a:pt x="0" y="0"/>
                </a:moveTo>
                <a:lnTo>
                  <a:pt x="539356" y="0"/>
                </a:lnTo>
                <a:lnTo>
                  <a:pt x="539356" y="544061"/>
                </a:lnTo>
                <a:lnTo>
                  <a:pt x="0" y="5440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-252696" y="1853140"/>
            <a:ext cx="5721925" cy="6364647"/>
            <a:chOff x="687070" y="247650"/>
            <a:chExt cx="11148060" cy="12400280"/>
          </a:xfrm>
        </p:grpSpPr>
        <p:sp>
          <p:nvSpPr>
            <p:cNvPr id="14" name="Freeform 14"/>
            <p:cNvSpPr/>
            <p:nvPr/>
          </p:nvSpPr>
          <p:spPr>
            <a:xfrm>
              <a:off x="687070" y="247650"/>
              <a:ext cx="11148061" cy="12400280"/>
            </a:xfrm>
            <a:custGeom>
              <a:avLst/>
              <a:gdLst/>
              <a:ahLst/>
              <a:cxnLst/>
              <a:rect l="l" t="t" r="r" b="b"/>
              <a:pathLst>
                <a:path w="11148061" h="12400280">
                  <a:moveTo>
                    <a:pt x="9215120" y="1497330"/>
                  </a:moveTo>
                  <a:cubicBezTo>
                    <a:pt x="8773160" y="972820"/>
                    <a:pt x="8234680" y="508000"/>
                    <a:pt x="7590790" y="252730"/>
                  </a:cubicBezTo>
                  <a:cubicBezTo>
                    <a:pt x="7132320" y="71120"/>
                    <a:pt x="6633210" y="0"/>
                    <a:pt x="6139180" y="6350"/>
                  </a:cubicBezTo>
                  <a:cubicBezTo>
                    <a:pt x="4053840" y="36830"/>
                    <a:pt x="2157730" y="1490980"/>
                    <a:pt x="1289050" y="3346450"/>
                  </a:cubicBezTo>
                  <a:cubicBezTo>
                    <a:pt x="527050" y="4977130"/>
                    <a:pt x="0" y="7792720"/>
                    <a:pt x="680720" y="9457690"/>
                  </a:cubicBezTo>
                  <a:cubicBezTo>
                    <a:pt x="1360170" y="11122661"/>
                    <a:pt x="2499360" y="12005311"/>
                    <a:pt x="4248150" y="12081511"/>
                  </a:cubicBezTo>
                  <a:cubicBezTo>
                    <a:pt x="7001510" y="12400280"/>
                    <a:pt x="9088120" y="10502901"/>
                    <a:pt x="10118091" y="8309611"/>
                  </a:cubicBezTo>
                  <a:cubicBezTo>
                    <a:pt x="11148061" y="6116320"/>
                    <a:pt x="10782300" y="3361691"/>
                    <a:pt x="9215121" y="1497330"/>
                  </a:cubicBezTo>
                  <a:close/>
                </a:path>
              </a:pathLst>
            </a:custGeom>
            <a:blipFill>
              <a:blip r:embed="rId5"/>
              <a:stretch>
                <a:fillRect l="-68187" t="-2044" r="-54887" b="2044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417889" y="7160136"/>
            <a:ext cx="1276190" cy="641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151"/>
              </a:lnSpc>
              <a:spcBef>
                <a:spcPct val="0"/>
              </a:spcBef>
            </a:pPr>
            <a:r>
              <a:rPr lang="en-US" sz="3679" spc="-228">
                <a:solidFill>
                  <a:srgbClr val="263764"/>
                </a:solidFill>
                <a:latin typeface="JA Jayagiri Sans Rough"/>
                <a:ea typeface="JA Jayagiri Sans Rough"/>
                <a:cs typeface="JA Jayagiri Sans Rough"/>
                <a:sym typeface="JA Jayagiri Sans Rough"/>
              </a:rPr>
              <a:t>2025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323112" y="6457381"/>
            <a:ext cx="3238186" cy="1658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3418"/>
              </a:lnSpc>
              <a:spcBef>
                <a:spcPct val="0"/>
              </a:spcBef>
            </a:pPr>
            <a:r>
              <a:rPr lang="en-US" sz="9584" spc="-421" dirty="0">
                <a:solidFill>
                  <a:srgbClr val="1E1E39"/>
                </a:solidFill>
                <a:latin typeface="JA Jayagiri Sans Rough"/>
                <a:ea typeface="JA Jayagiri Sans Rough"/>
                <a:cs typeface="JA Jayagiri Sans Rough"/>
                <a:sym typeface="JA Jayagiri Sans Rough"/>
              </a:rPr>
              <a:t>0.00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-3966200" y="7454563"/>
            <a:ext cx="9471036" cy="5751069"/>
            <a:chOff x="0" y="0"/>
            <a:chExt cx="1317744" cy="800170"/>
          </a:xfrm>
        </p:grpSpPr>
        <p:sp>
          <p:nvSpPr>
            <p:cNvPr id="18" name="Freeform 18"/>
            <p:cNvSpPr/>
            <p:nvPr/>
          </p:nvSpPr>
          <p:spPr>
            <a:xfrm>
              <a:off x="31415" y="11518"/>
              <a:ext cx="1254914" cy="777133"/>
            </a:xfrm>
            <a:custGeom>
              <a:avLst/>
              <a:gdLst/>
              <a:ahLst/>
              <a:cxnLst/>
              <a:rect l="l" t="t" r="r" b="b"/>
              <a:pathLst>
                <a:path w="1254914" h="777133">
                  <a:moveTo>
                    <a:pt x="672697" y="17875"/>
                  </a:moveTo>
                  <a:lnTo>
                    <a:pt x="771321" y="81951"/>
                  </a:lnTo>
                  <a:cubicBezTo>
                    <a:pt x="800800" y="101104"/>
                    <a:pt x="835353" y="110959"/>
                    <a:pt x="870500" y="110237"/>
                  </a:cubicBezTo>
                  <a:lnTo>
                    <a:pt x="1039410" y="106771"/>
                  </a:lnTo>
                  <a:cubicBezTo>
                    <a:pt x="1053327" y="106485"/>
                    <a:pt x="1066732" y="112015"/>
                    <a:pt x="1076401" y="122028"/>
                  </a:cubicBezTo>
                  <a:cubicBezTo>
                    <a:pt x="1086069" y="132042"/>
                    <a:pt x="1091125" y="145633"/>
                    <a:pt x="1090351" y="159531"/>
                  </a:cubicBezTo>
                  <a:lnTo>
                    <a:pt x="1086993" y="219870"/>
                  </a:lnTo>
                  <a:cubicBezTo>
                    <a:pt x="1085157" y="252867"/>
                    <a:pt x="1102175" y="284055"/>
                    <a:pt x="1130916" y="300366"/>
                  </a:cubicBezTo>
                  <a:lnTo>
                    <a:pt x="1239408" y="361938"/>
                  </a:lnTo>
                  <a:cubicBezTo>
                    <a:pt x="1248992" y="367377"/>
                    <a:pt x="1254914" y="377547"/>
                    <a:pt x="1254914" y="388567"/>
                  </a:cubicBezTo>
                  <a:cubicBezTo>
                    <a:pt x="1254914" y="399587"/>
                    <a:pt x="1248992" y="409756"/>
                    <a:pt x="1239408" y="415196"/>
                  </a:cubicBezTo>
                  <a:lnTo>
                    <a:pt x="1130916" y="476767"/>
                  </a:lnTo>
                  <a:cubicBezTo>
                    <a:pt x="1102175" y="493079"/>
                    <a:pt x="1085157" y="524267"/>
                    <a:pt x="1086993" y="557263"/>
                  </a:cubicBezTo>
                  <a:lnTo>
                    <a:pt x="1090351" y="617602"/>
                  </a:lnTo>
                  <a:cubicBezTo>
                    <a:pt x="1091125" y="631500"/>
                    <a:pt x="1086069" y="645091"/>
                    <a:pt x="1076401" y="655105"/>
                  </a:cubicBezTo>
                  <a:cubicBezTo>
                    <a:pt x="1066732" y="665119"/>
                    <a:pt x="1053327" y="670648"/>
                    <a:pt x="1039410" y="670362"/>
                  </a:cubicBezTo>
                  <a:lnTo>
                    <a:pt x="870500" y="666896"/>
                  </a:lnTo>
                  <a:cubicBezTo>
                    <a:pt x="835353" y="666175"/>
                    <a:pt x="800800" y="676030"/>
                    <a:pt x="771321" y="695182"/>
                  </a:cubicBezTo>
                  <a:lnTo>
                    <a:pt x="672697" y="759259"/>
                  </a:lnTo>
                  <a:cubicBezTo>
                    <a:pt x="645185" y="777133"/>
                    <a:pt x="609728" y="777133"/>
                    <a:pt x="582216" y="759259"/>
                  </a:cubicBezTo>
                  <a:lnTo>
                    <a:pt x="483593" y="695182"/>
                  </a:lnTo>
                  <a:cubicBezTo>
                    <a:pt x="454114" y="676030"/>
                    <a:pt x="419561" y="666175"/>
                    <a:pt x="384413" y="666896"/>
                  </a:cubicBezTo>
                  <a:lnTo>
                    <a:pt x="215503" y="670362"/>
                  </a:lnTo>
                  <a:cubicBezTo>
                    <a:pt x="201587" y="670648"/>
                    <a:pt x="188181" y="665119"/>
                    <a:pt x="178513" y="655105"/>
                  </a:cubicBezTo>
                  <a:cubicBezTo>
                    <a:pt x="168844" y="645091"/>
                    <a:pt x="163789" y="631500"/>
                    <a:pt x="164562" y="617602"/>
                  </a:cubicBezTo>
                  <a:lnTo>
                    <a:pt x="167920" y="557263"/>
                  </a:lnTo>
                  <a:cubicBezTo>
                    <a:pt x="169757" y="524267"/>
                    <a:pt x="152739" y="493079"/>
                    <a:pt x="123997" y="476767"/>
                  </a:cubicBezTo>
                  <a:lnTo>
                    <a:pt x="15506" y="415196"/>
                  </a:lnTo>
                  <a:cubicBezTo>
                    <a:pt x="5922" y="409756"/>
                    <a:pt x="0" y="399587"/>
                    <a:pt x="0" y="388567"/>
                  </a:cubicBezTo>
                  <a:cubicBezTo>
                    <a:pt x="0" y="377547"/>
                    <a:pt x="5922" y="367377"/>
                    <a:pt x="15506" y="361938"/>
                  </a:cubicBezTo>
                  <a:lnTo>
                    <a:pt x="123997" y="300366"/>
                  </a:lnTo>
                  <a:cubicBezTo>
                    <a:pt x="152739" y="284055"/>
                    <a:pt x="169757" y="252867"/>
                    <a:pt x="167920" y="219870"/>
                  </a:cubicBezTo>
                  <a:lnTo>
                    <a:pt x="164562" y="159531"/>
                  </a:lnTo>
                  <a:cubicBezTo>
                    <a:pt x="163789" y="145633"/>
                    <a:pt x="168844" y="132042"/>
                    <a:pt x="178513" y="122028"/>
                  </a:cubicBezTo>
                  <a:cubicBezTo>
                    <a:pt x="188181" y="112015"/>
                    <a:pt x="201587" y="106485"/>
                    <a:pt x="215503" y="106771"/>
                  </a:cubicBezTo>
                  <a:lnTo>
                    <a:pt x="384413" y="110237"/>
                  </a:lnTo>
                  <a:cubicBezTo>
                    <a:pt x="419561" y="110959"/>
                    <a:pt x="454114" y="101104"/>
                    <a:pt x="483593" y="81951"/>
                  </a:cubicBezTo>
                  <a:lnTo>
                    <a:pt x="582216" y="17875"/>
                  </a:lnTo>
                  <a:cubicBezTo>
                    <a:pt x="609728" y="0"/>
                    <a:pt x="645185" y="0"/>
                    <a:pt x="672697" y="17875"/>
                  </a:cubicBezTo>
                  <a:close/>
                </a:path>
              </a:pathLst>
            </a:custGeom>
            <a:solidFill>
              <a:srgbClr val="FFDA69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205897" y="96451"/>
              <a:ext cx="905949" cy="5786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 rot="381069">
            <a:off x="5412563" y="4292331"/>
            <a:ext cx="2598929" cy="2187396"/>
          </a:xfrm>
          <a:custGeom>
            <a:avLst/>
            <a:gdLst/>
            <a:ahLst/>
            <a:cxnLst/>
            <a:rect l="l" t="t" r="r" b="b"/>
            <a:pathLst>
              <a:path w="2598929" h="2187396">
                <a:moveTo>
                  <a:pt x="0" y="0"/>
                </a:moveTo>
                <a:lnTo>
                  <a:pt x="2598929" y="0"/>
                </a:lnTo>
                <a:lnTo>
                  <a:pt x="2598929" y="2187396"/>
                </a:lnTo>
                <a:lnTo>
                  <a:pt x="0" y="21873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4261" t="-847" b="-847"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21" name="Group 21"/>
          <p:cNvGrpSpPr/>
          <p:nvPr/>
        </p:nvGrpSpPr>
        <p:grpSpPr>
          <a:xfrm>
            <a:off x="5894790" y="3104210"/>
            <a:ext cx="1607995" cy="1459269"/>
            <a:chOff x="0" y="0"/>
            <a:chExt cx="812800" cy="737623"/>
          </a:xfrm>
        </p:grpSpPr>
        <p:sp>
          <p:nvSpPr>
            <p:cNvPr id="22" name="Freeform 22"/>
            <p:cNvSpPr/>
            <p:nvPr/>
          </p:nvSpPr>
          <p:spPr>
            <a:xfrm>
              <a:off x="27125" y="24792"/>
              <a:ext cx="758550" cy="690949"/>
            </a:xfrm>
            <a:custGeom>
              <a:avLst/>
              <a:gdLst/>
              <a:ahLst/>
              <a:cxnLst/>
              <a:rect l="l" t="t" r="r" b="b"/>
              <a:pathLst>
                <a:path w="758550" h="690949">
                  <a:moveTo>
                    <a:pt x="409273" y="14939"/>
                  </a:moveTo>
                  <a:lnTo>
                    <a:pt x="409273" y="14939"/>
                  </a:lnTo>
                  <a:cubicBezTo>
                    <a:pt x="426262" y="37441"/>
                    <a:pt x="457607" y="43275"/>
                    <a:pt x="481555" y="28392"/>
                  </a:cubicBezTo>
                  <a:lnTo>
                    <a:pt x="485528" y="25923"/>
                  </a:lnTo>
                  <a:cubicBezTo>
                    <a:pt x="495168" y="19931"/>
                    <a:pt x="507082" y="18880"/>
                    <a:pt x="517623" y="23089"/>
                  </a:cubicBezTo>
                  <a:cubicBezTo>
                    <a:pt x="528164" y="27298"/>
                    <a:pt x="536076" y="36268"/>
                    <a:pt x="538937" y="47252"/>
                  </a:cubicBezTo>
                  <a:lnTo>
                    <a:pt x="538937" y="47252"/>
                  </a:lnTo>
                  <a:cubicBezTo>
                    <a:pt x="545777" y="73507"/>
                    <a:pt x="572056" y="89740"/>
                    <a:pt x="598595" y="84105"/>
                  </a:cubicBezTo>
                  <a:lnTo>
                    <a:pt x="606971" y="82327"/>
                  </a:lnTo>
                  <a:cubicBezTo>
                    <a:pt x="617714" y="80046"/>
                    <a:pt x="628893" y="83178"/>
                    <a:pt x="636887" y="90709"/>
                  </a:cubicBezTo>
                  <a:cubicBezTo>
                    <a:pt x="644881" y="98240"/>
                    <a:pt x="648674" y="109212"/>
                    <a:pt x="647038" y="120072"/>
                  </a:cubicBezTo>
                  <a:lnTo>
                    <a:pt x="647038" y="120072"/>
                  </a:lnTo>
                  <a:cubicBezTo>
                    <a:pt x="645143" y="132651"/>
                    <a:pt x="648393" y="145463"/>
                    <a:pt x="656055" y="155617"/>
                  </a:cubicBezTo>
                  <a:cubicBezTo>
                    <a:pt x="663717" y="165771"/>
                    <a:pt x="675145" y="172411"/>
                    <a:pt x="687761" y="174040"/>
                  </a:cubicBezTo>
                  <a:lnTo>
                    <a:pt x="695663" y="175060"/>
                  </a:lnTo>
                  <a:cubicBezTo>
                    <a:pt x="706436" y="176451"/>
                    <a:pt x="715774" y="183197"/>
                    <a:pt x="720480" y="192987"/>
                  </a:cubicBezTo>
                  <a:cubicBezTo>
                    <a:pt x="725185" y="202778"/>
                    <a:pt x="724619" y="214284"/>
                    <a:pt x="718975" y="223565"/>
                  </a:cubicBezTo>
                  <a:lnTo>
                    <a:pt x="718975" y="223565"/>
                  </a:lnTo>
                  <a:cubicBezTo>
                    <a:pt x="712353" y="234455"/>
                    <a:pt x="710566" y="247611"/>
                    <a:pt x="714043" y="259872"/>
                  </a:cubicBezTo>
                  <a:cubicBezTo>
                    <a:pt x="717521" y="272134"/>
                    <a:pt x="725948" y="282393"/>
                    <a:pt x="737301" y="288185"/>
                  </a:cubicBezTo>
                  <a:lnTo>
                    <a:pt x="740204" y="289666"/>
                  </a:lnTo>
                  <a:cubicBezTo>
                    <a:pt x="750029" y="294678"/>
                    <a:pt x="756588" y="304389"/>
                    <a:pt x="757569" y="315375"/>
                  </a:cubicBezTo>
                  <a:cubicBezTo>
                    <a:pt x="758550" y="326360"/>
                    <a:pt x="753816" y="337079"/>
                    <a:pt x="745035" y="343754"/>
                  </a:cubicBezTo>
                  <a:lnTo>
                    <a:pt x="744350" y="344275"/>
                  </a:lnTo>
                  <a:cubicBezTo>
                    <a:pt x="734083" y="352078"/>
                    <a:pt x="727563" y="363832"/>
                    <a:pt x="726378" y="376673"/>
                  </a:cubicBezTo>
                  <a:cubicBezTo>
                    <a:pt x="725193" y="389514"/>
                    <a:pt x="729451" y="402262"/>
                    <a:pt x="738115" y="411813"/>
                  </a:cubicBezTo>
                  <a:lnTo>
                    <a:pt x="738115" y="411813"/>
                  </a:lnTo>
                  <a:cubicBezTo>
                    <a:pt x="745448" y="419896"/>
                    <a:pt x="748140" y="431165"/>
                    <a:pt x="745252" y="441689"/>
                  </a:cubicBezTo>
                  <a:cubicBezTo>
                    <a:pt x="742365" y="452213"/>
                    <a:pt x="734298" y="460530"/>
                    <a:pt x="723868" y="463739"/>
                  </a:cubicBezTo>
                  <a:lnTo>
                    <a:pt x="718121" y="465507"/>
                  </a:lnTo>
                  <a:cubicBezTo>
                    <a:pt x="705997" y="469236"/>
                    <a:pt x="695937" y="477780"/>
                    <a:pt x="690293" y="489140"/>
                  </a:cubicBezTo>
                  <a:cubicBezTo>
                    <a:pt x="684649" y="500499"/>
                    <a:pt x="683917" y="513678"/>
                    <a:pt x="688268" y="525592"/>
                  </a:cubicBezTo>
                  <a:lnTo>
                    <a:pt x="688268" y="525592"/>
                  </a:lnTo>
                  <a:cubicBezTo>
                    <a:pt x="692002" y="535818"/>
                    <a:pt x="690392" y="547232"/>
                    <a:pt x="683975" y="556025"/>
                  </a:cubicBezTo>
                  <a:cubicBezTo>
                    <a:pt x="677558" y="564819"/>
                    <a:pt x="667178" y="569834"/>
                    <a:pt x="656301" y="569396"/>
                  </a:cubicBezTo>
                  <a:lnTo>
                    <a:pt x="647447" y="569040"/>
                  </a:lnTo>
                  <a:cubicBezTo>
                    <a:pt x="620727" y="567966"/>
                    <a:pt x="598106" y="588570"/>
                    <a:pt x="596689" y="615275"/>
                  </a:cubicBezTo>
                  <a:lnTo>
                    <a:pt x="596689" y="615275"/>
                  </a:lnTo>
                  <a:cubicBezTo>
                    <a:pt x="596099" y="626403"/>
                    <a:pt x="590179" y="636563"/>
                    <a:pt x="580788" y="642563"/>
                  </a:cubicBezTo>
                  <a:cubicBezTo>
                    <a:pt x="571398" y="648563"/>
                    <a:pt x="559691" y="649667"/>
                    <a:pt x="549345" y="645527"/>
                  </a:cubicBezTo>
                  <a:lnTo>
                    <a:pt x="542749" y="642888"/>
                  </a:lnTo>
                  <a:cubicBezTo>
                    <a:pt x="517088" y="632621"/>
                    <a:pt x="487854" y="643906"/>
                    <a:pt x="475748" y="668752"/>
                  </a:cubicBezTo>
                  <a:lnTo>
                    <a:pt x="475748" y="668752"/>
                  </a:lnTo>
                  <a:cubicBezTo>
                    <a:pt x="470677" y="679159"/>
                    <a:pt x="461004" y="686571"/>
                    <a:pt x="449636" y="688760"/>
                  </a:cubicBezTo>
                  <a:cubicBezTo>
                    <a:pt x="438269" y="690949"/>
                    <a:pt x="426534" y="687659"/>
                    <a:pt x="417962" y="679879"/>
                  </a:cubicBezTo>
                  <a:lnTo>
                    <a:pt x="416773" y="678800"/>
                  </a:lnTo>
                  <a:cubicBezTo>
                    <a:pt x="395501" y="659495"/>
                    <a:pt x="363049" y="659495"/>
                    <a:pt x="341777" y="678800"/>
                  </a:cubicBezTo>
                  <a:lnTo>
                    <a:pt x="340588" y="679879"/>
                  </a:lnTo>
                  <a:cubicBezTo>
                    <a:pt x="332016" y="687659"/>
                    <a:pt x="320281" y="690949"/>
                    <a:pt x="308914" y="688760"/>
                  </a:cubicBezTo>
                  <a:cubicBezTo>
                    <a:pt x="297546" y="686571"/>
                    <a:pt x="287873" y="679159"/>
                    <a:pt x="282802" y="668752"/>
                  </a:cubicBezTo>
                  <a:lnTo>
                    <a:pt x="282802" y="668752"/>
                  </a:lnTo>
                  <a:cubicBezTo>
                    <a:pt x="270696" y="643906"/>
                    <a:pt x="241462" y="632621"/>
                    <a:pt x="215801" y="642888"/>
                  </a:cubicBezTo>
                  <a:lnTo>
                    <a:pt x="209205" y="645527"/>
                  </a:lnTo>
                  <a:cubicBezTo>
                    <a:pt x="198859" y="649667"/>
                    <a:pt x="187152" y="648563"/>
                    <a:pt x="177762" y="642563"/>
                  </a:cubicBezTo>
                  <a:cubicBezTo>
                    <a:pt x="168371" y="636563"/>
                    <a:pt x="162451" y="626403"/>
                    <a:pt x="161861" y="615275"/>
                  </a:cubicBezTo>
                  <a:lnTo>
                    <a:pt x="161861" y="615275"/>
                  </a:lnTo>
                  <a:cubicBezTo>
                    <a:pt x="160444" y="588570"/>
                    <a:pt x="137823" y="567966"/>
                    <a:pt x="111103" y="569040"/>
                  </a:cubicBezTo>
                  <a:lnTo>
                    <a:pt x="102249" y="569396"/>
                  </a:lnTo>
                  <a:cubicBezTo>
                    <a:pt x="91372" y="569834"/>
                    <a:pt x="80993" y="564819"/>
                    <a:pt x="74576" y="556025"/>
                  </a:cubicBezTo>
                  <a:cubicBezTo>
                    <a:pt x="68158" y="547232"/>
                    <a:pt x="66548" y="535818"/>
                    <a:pt x="70282" y="525592"/>
                  </a:cubicBezTo>
                  <a:lnTo>
                    <a:pt x="70282" y="525592"/>
                  </a:lnTo>
                  <a:cubicBezTo>
                    <a:pt x="74633" y="513678"/>
                    <a:pt x="73901" y="500499"/>
                    <a:pt x="68257" y="489140"/>
                  </a:cubicBezTo>
                  <a:cubicBezTo>
                    <a:pt x="62613" y="477780"/>
                    <a:pt x="52552" y="469236"/>
                    <a:pt x="40429" y="465507"/>
                  </a:cubicBezTo>
                  <a:lnTo>
                    <a:pt x="34682" y="463739"/>
                  </a:lnTo>
                  <a:cubicBezTo>
                    <a:pt x="24252" y="460530"/>
                    <a:pt x="16185" y="452213"/>
                    <a:pt x="13298" y="441689"/>
                  </a:cubicBezTo>
                  <a:cubicBezTo>
                    <a:pt x="10410" y="431165"/>
                    <a:pt x="13102" y="419896"/>
                    <a:pt x="20435" y="411813"/>
                  </a:cubicBezTo>
                  <a:lnTo>
                    <a:pt x="20435" y="411813"/>
                  </a:lnTo>
                  <a:cubicBezTo>
                    <a:pt x="29099" y="402262"/>
                    <a:pt x="33358" y="389514"/>
                    <a:pt x="32172" y="376673"/>
                  </a:cubicBezTo>
                  <a:cubicBezTo>
                    <a:pt x="30987" y="363832"/>
                    <a:pt x="24467" y="352078"/>
                    <a:pt x="14200" y="344275"/>
                  </a:cubicBezTo>
                  <a:lnTo>
                    <a:pt x="13515" y="343754"/>
                  </a:lnTo>
                  <a:cubicBezTo>
                    <a:pt x="4734" y="337079"/>
                    <a:pt x="0" y="326360"/>
                    <a:pt x="981" y="315374"/>
                  </a:cubicBezTo>
                  <a:cubicBezTo>
                    <a:pt x="1962" y="304389"/>
                    <a:pt x="8521" y="294678"/>
                    <a:pt x="18346" y="289666"/>
                  </a:cubicBezTo>
                  <a:lnTo>
                    <a:pt x="21248" y="288185"/>
                  </a:lnTo>
                  <a:cubicBezTo>
                    <a:pt x="32602" y="282393"/>
                    <a:pt x="41029" y="272134"/>
                    <a:pt x="44506" y="259872"/>
                  </a:cubicBezTo>
                  <a:cubicBezTo>
                    <a:pt x="47984" y="247611"/>
                    <a:pt x="46196" y="234455"/>
                    <a:pt x="39574" y="223565"/>
                  </a:cubicBezTo>
                  <a:lnTo>
                    <a:pt x="39574" y="223565"/>
                  </a:lnTo>
                  <a:cubicBezTo>
                    <a:pt x="33930" y="214284"/>
                    <a:pt x="33364" y="202778"/>
                    <a:pt x="38070" y="192987"/>
                  </a:cubicBezTo>
                  <a:cubicBezTo>
                    <a:pt x="42775" y="183197"/>
                    <a:pt x="52113" y="176451"/>
                    <a:pt x="62886" y="175060"/>
                  </a:cubicBezTo>
                  <a:lnTo>
                    <a:pt x="70789" y="174040"/>
                  </a:lnTo>
                  <a:cubicBezTo>
                    <a:pt x="83405" y="172411"/>
                    <a:pt x="94833" y="165771"/>
                    <a:pt x="102495" y="155617"/>
                  </a:cubicBezTo>
                  <a:cubicBezTo>
                    <a:pt x="110157" y="145463"/>
                    <a:pt x="113407" y="132651"/>
                    <a:pt x="111512" y="120072"/>
                  </a:cubicBezTo>
                  <a:lnTo>
                    <a:pt x="111512" y="120072"/>
                  </a:lnTo>
                  <a:cubicBezTo>
                    <a:pt x="109876" y="109212"/>
                    <a:pt x="113669" y="98240"/>
                    <a:pt x="121663" y="90709"/>
                  </a:cubicBezTo>
                  <a:cubicBezTo>
                    <a:pt x="129657" y="83178"/>
                    <a:pt x="140836" y="80046"/>
                    <a:pt x="151579" y="82327"/>
                  </a:cubicBezTo>
                  <a:lnTo>
                    <a:pt x="159955" y="84105"/>
                  </a:lnTo>
                  <a:cubicBezTo>
                    <a:pt x="186494" y="89740"/>
                    <a:pt x="212773" y="73507"/>
                    <a:pt x="219613" y="47252"/>
                  </a:cubicBezTo>
                  <a:lnTo>
                    <a:pt x="219613" y="47252"/>
                  </a:lnTo>
                  <a:cubicBezTo>
                    <a:pt x="222474" y="36268"/>
                    <a:pt x="230386" y="27298"/>
                    <a:pt x="240927" y="23089"/>
                  </a:cubicBezTo>
                  <a:cubicBezTo>
                    <a:pt x="251468" y="18880"/>
                    <a:pt x="263382" y="19931"/>
                    <a:pt x="273022" y="25923"/>
                  </a:cubicBezTo>
                  <a:lnTo>
                    <a:pt x="276995" y="28392"/>
                  </a:lnTo>
                  <a:cubicBezTo>
                    <a:pt x="300943" y="43275"/>
                    <a:pt x="332288" y="37441"/>
                    <a:pt x="349277" y="14939"/>
                  </a:cubicBezTo>
                  <a:lnTo>
                    <a:pt x="349277" y="14939"/>
                  </a:lnTo>
                  <a:cubicBezTo>
                    <a:pt x="356380" y="5531"/>
                    <a:pt x="367486" y="0"/>
                    <a:pt x="379275" y="0"/>
                  </a:cubicBezTo>
                  <a:cubicBezTo>
                    <a:pt x="391064" y="0"/>
                    <a:pt x="402170" y="5531"/>
                    <a:pt x="409273" y="14939"/>
                  </a:cubicBezTo>
                  <a:close/>
                </a:path>
              </a:pathLst>
            </a:custGeom>
            <a:solidFill>
              <a:srgbClr val="D93C3D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39700" y="98204"/>
              <a:ext cx="533400" cy="5126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 rot="1310755">
            <a:off x="6410688" y="62462"/>
            <a:ext cx="1309736" cy="1306897"/>
          </a:xfrm>
          <a:custGeom>
            <a:avLst/>
            <a:gdLst/>
            <a:ahLst/>
            <a:cxnLst/>
            <a:rect l="l" t="t" r="r" b="b"/>
            <a:pathLst>
              <a:path w="1309736" h="1306897">
                <a:moveTo>
                  <a:pt x="0" y="0"/>
                </a:moveTo>
                <a:lnTo>
                  <a:pt x="1309736" y="0"/>
                </a:lnTo>
                <a:lnTo>
                  <a:pt x="1309736" y="1306897"/>
                </a:lnTo>
                <a:lnTo>
                  <a:pt x="0" y="130689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6602" r="-16602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25" name="Freeform 25"/>
          <p:cNvSpPr/>
          <p:nvPr/>
        </p:nvSpPr>
        <p:spPr>
          <a:xfrm rot="1310755">
            <a:off x="5877182" y="1387207"/>
            <a:ext cx="1543078" cy="1539734"/>
          </a:xfrm>
          <a:custGeom>
            <a:avLst/>
            <a:gdLst/>
            <a:ahLst/>
            <a:cxnLst/>
            <a:rect l="l" t="t" r="r" b="b"/>
            <a:pathLst>
              <a:path w="1543078" h="1539734">
                <a:moveTo>
                  <a:pt x="0" y="0"/>
                </a:moveTo>
                <a:lnTo>
                  <a:pt x="1543078" y="0"/>
                </a:lnTo>
                <a:lnTo>
                  <a:pt x="1543078" y="1539734"/>
                </a:lnTo>
                <a:lnTo>
                  <a:pt x="0" y="153973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6704" r="-1670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26" name="TextBox 26"/>
          <p:cNvSpPr txBox="1"/>
          <p:nvPr/>
        </p:nvSpPr>
        <p:spPr>
          <a:xfrm rot="-334694">
            <a:off x="220823" y="723190"/>
            <a:ext cx="1101206" cy="7284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00"/>
              </a:lnSpc>
              <a:spcBef>
                <a:spcPct val="0"/>
              </a:spcBef>
            </a:pPr>
            <a:r>
              <a:rPr lang="en-US" sz="7270" spc="-828" dirty="0" err="1">
                <a:solidFill>
                  <a:srgbClr val="263764"/>
                </a:solidFill>
                <a:latin typeface="モトヤゴシックみやび"/>
                <a:ea typeface="モトヤゴシックみやび"/>
                <a:cs typeface="モトヤゴシックみやび"/>
                <a:sym typeface="モトヤゴシックみやび"/>
              </a:rPr>
              <a:t>お買い物イベント</a:t>
            </a:r>
            <a:endParaRPr lang="en-US" sz="7270" spc="-828" dirty="0">
              <a:solidFill>
                <a:srgbClr val="263764"/>
              </a:solidFill>
              <a:latin typeface="モトヤゴシックみやび"/>
              <a:ea typeface="モトヤゴシックみやび"/>
              <a:cs typeface="モトヤゴシックみやび"/>
              <a:sym typeface="モトヤゴシックみやび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171965" y="98908"/>
            <a:ext cx="968758" cy="363284"/>
          </a:xfrm>
          <a:custGeom>
            <a:avLst/>
            <a:gdLst/>
            <a:ahLst/>
            <a:cxnLst/>
            <a:rect l="l" t="t" r="r" b="b"/>
            <a:pathLst>
              <a:path w="968758" h="363284">
                <a:moveTo>
                  <a:pt x="0" y="0"/>
                </a:moveTo>
                <a:lnTo>
                  <a:pt x="968759" y="0"/>
                </a:lnTo>
                <a:lnTo>
                  <a:pt x="968759" y="363284"/>
                </a:lnTo>
                <a:lnTo>
                  <a:pt x="0" y="36328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28" name="Freeform 28"/>
          <p:cNvSpPr/>
          <p:nvPr/>
        </p:nvSpPr>
        <p:spPr>
          <a:xfrm rot="1310755">
            <a:off x="4493160" y="352050"/>
            <a:ext cx="1612783" cy="1306897"/>
          </a:xfrm>
          <a:custGeom>
            <a:avLst/>
            <a:gdLst/>
            <a:ahLst/>
            <a:cxnLst/>
            <a:rect l="l" t="t" r="r" b="b"/>
            <a:pathLst>
              <a:path w="1612783" h="1306897">
                <a:moveTo>
                  <a:pt x="0" y="0"/>
                </a:moveTo>
                <a:lnTo>
                  <a:pt x="1612783" y="0"/>
                </a:lnTo>
                <a:lnTo>
                  <a:pt x="1612783" y="1306897"/>
                </a:lnTo>
                <a:lnTo>
                  <a:pt x="0" y="130689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2802" r="-14238" b="-2802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29" name="TextBox 29"/>
          <p:cNvSpPr txBox="1"/>
          <p:nvPr/>
        </p:nvSpPr>
        <p:spPr>
          <a:xfrm>
            <a:off x="6152253" y="3425556"/>
            <a:ext cx="1074326" cy="280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  <a:spcBef>
                <a:spcPct val="0"/>
              </a:spcBef>
            </a:pPr>
            <a:r>
              <a:rPr lang="en-US" sz="1699" b="1" spc="169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ご試着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5876047" y="3720801"/>
            <a:ext cx="1626739" cy="388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6"/>
              </a:lnSpc>
              <a:spcBef>
                <a:spcPct val="0"/>
              </a:spcBef>
            </a:pPr>
            <a:r>
              <a:rPr lang="en-US" sz="2333" b="1" spc="209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できます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812125" y="7821147"/>
            <a:ext cx="6471154" cy="566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8"/>
              </a:lnSpc>
              <a:spcBef>
                <a:spcPct val="0"/>
              </a:spcBef>
            </a:pPr>
            <a:r>
              <a:rPr lang="en-US" sz="3206">
                <a:solidFill>
                  <a:srgbClr val="000000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rPr>
              <a:t>14:00~16:00　開催場所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71965" y="8201567"/>
            <a:ext cx="806231" cy="339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88"/>
              </a:lnSpc>
              <a:spcBef>
                <a:spcPct val="0"/>
              </a:spcBef>
            </a:pPr>
            <a:r>
              <a:rPr lang="en-US" sz="192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商品例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296418" y="8569847"/>
            <a:ext cx="3243946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 spc="142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女性カットソー2,500円～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5568455" y="7170915"/>
            <a:ext cx="558019" cy="821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60"/>
              </a:lnSpc>
              <a:spcBef>
                <a:spcPct val="0"/>
              </a:spcBef>
            </a:pPr>
            <a:r>
              <a:rPr lang="en-US" sz="3114" spc="-130" dirty="0">
                <a:solidFill>
                  <a:srgbClr val="FFFFFF"/>
                </a:solidFill>
                <a:latin typeface="モトヤゴシックみやび"/>
                <a:ea typeface="モトヤゴシックみやび"/>
                <a:cs typeface="モトヤゴシックみやび"/>
                <a:sym typeface="モトヤゴシックみやび"/>
              </a:rPr>
              <a:t>月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215188" y="10142753"/>
            <a:ext cx="3179258" cy="198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46"/>
              </a:lnSpc>
              <a:spcBef>
                <a:spcPct val="0"/>
              </a:spcBef>
            </a:pPr>
            <a:r>
              <a:rPr lang="en-US" sz="1176" spc="31">
                <a:solidFill>
                  <a:srgbClr val="894B29"/>
                </a:solidFill>
                <a:latin typeface="けいふぉんと"/>
                <a:ea typeface="けいふぉんと"/>
                <a:cs typeface="けいふぉんと"/>
                <a:sym typeface="けいふぉんと"/>
              </a:rPr>
              <a:t>季節にあった小物類も多数ご用意しています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5423" y="10450515"/>
            <a:ext cx="1444868" cy="41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200" spc="27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株式会社アミュージン</a:t>
            </a:r>
          </a:p>
          <a:p>
            <a:pPr algn="l">
              <a:lnSpc>
                <a:spcPts val="1679"/>
              </a:lnSpc>
              <a:spcBef>
                <a:spcPct val="0"/>
              </a:spcBef>
            </a:pPr>
            <a:endParaRPr lang="en-US" sz="1200" spc="27">
              <a:solidFill>
                <a:srgbClr val="000000"/>
              </a:solidFill>
              <a:latin typeface="コーポレート・ロゴ Bold"/>
              <a:ea typeface="コーポレート・ロゴ Bold"/>
              <a:cs typeface="コーポレート・ロゴ Bold"/>
              <a:sym typeface="コーポレート・ロゴ Bold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351424" y="8937101"/>
            <a:ext cx="3043022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 spc="142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女性パンツ 3,500円～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96418" y="9684283"/>
            <a:ext cx="3043022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 spc="142" dirty="0" err="1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男女肌着類</a:t>
            </a:r>
            <a:r>
              <a:rPr lang="en-US" sz="2199" spc="142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 550円～</a:t>
            </a:r>
          </a:p>
        </p:txBody>
      </p:sp>
      <p:sp>
        <p:nvSpPr>
          <p:cNvPr id="39" name="TextBox 39"/>
          <p:cNvSpPr txBox="1"/>
          <p:nvPr/>
        </p:nvSpPr>
        <p:spPr>
          <a:xfrm rot="178444">
            <a:off x="2465060" y="1224183"/>
            <a:ext cx="1592471" cy="948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3"/>
              </a:lnSpc>
            </a:pPr>
            <a:r>
              <a:rPr lang="en-US" sz="3323" spc="358" dirty="0" err="1">
                <a:solidFill>
                  <a:srgbClr val="453A3D"/>
                </a:solidFill>
                <a:latin typeface="UDモトヤシーダ"/>
                <a:ea typeface="UDモトヤシーダ"/>
                <a:cs typeface="UDモトヤシーダ"/>
                <a:sym typeface="UDモトヤシーダ"/>
              </a:rPr>
              <a:t>施設名</a:t>
            </a:r>
            <a:endParaRPr lang="en-US" sz="3323" spc="358" dirty="0">
              <a:solidFill>
                <a:srgbClr val="453A3D"/>
              </a:solidFill>
              <a:latin typeface="UDモトヤシーダ"/>
              <a:ea typeface="UDモトヤシーダ"/>
              <a:cs typeface="UDモトヤシーダ"/>
              <a:sym typeface="UDモトヤシーダ"/>
            </a:endParaRPr>
          </a:p>
          <a:p>
            <a:pPr algn="ctr">
              <a:lnSpc>
                <a:spcPts val="4653"/>
              </a:lnSpc>
              <a:spcBef>
                <a:spcPct val="0"/>
              </a:spcBef>
            </a:pPr>
            <a:endParaRPr lang="en-US" sz="3323" spc="358" dirty="0">
              <a:solidFill>
                <a:srgbClr val="453A3D"/>
              </a:solidFill>
              <a:latin typeface="UDモトヤシーダ"/>
              <a:ea typeface="UDモトヤシーダ"/>
              <a:cs typeface="UDモトヤシーダ"/>
              <a:sym typeface="UDモトヤシーダ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3892796" y="8396939"/>
            <a:ext cx="3527487" cy="755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95"/>
              </a:lnSpc>
            </a:pPr>
            <a:r>
              <a:rPr lang="en-US" sz="2210" spc="143">
                <a:solidFill>
                  <a:srgbClr val="D93C3D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ご家族もぜひご一緒に</a:t>
            </a:r>
          </a:p>
          <a:p>
            <a:pPr algn="l">
              <a:lnSpc>
                <a:spcPts val="3095"/>
              </a:lnSpc>
              <a:spcBef>
                <a:spcPct val="0"/>
              </a:spcBef>
            </a:pPr>
            <a:r>
              <a:rPr lang="en-US" sz="2210" spc="143">
                <a:solidFill>
                  <a:srgbClr val="D93C3D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ご参加ください</a:t>
            </a:r>
          </a:p>
        </p:txBody>
      </p:sp>
      <p:grpSp>
        <p:nvGrpSpPr>
          <p:cNvPr id="41" name="Group 41"/>
          <p:cNvGrpSpPr/>
          <p:nvPr/>
        </p:nvGrpSpPr>
        <p:grpSpPr>
          <a:xfrm>
            <a:off x="4650551" y="1623268"/>
            <a:ext cx="2326681" cy="1538019"/>
            <a:chOff x="0" y="0"/>
            <a:chExt cx="1229586" cy="812800"/>
          </a:xfrm>
        </p:grpSpPr>
        <p:sp>
          <p:nvSpPr>
            <p:cNvPr id="42" name="Freeform 42"/>
            <p:cNvSpPr/>
            <p:nvPr/>
          </p:nvSpPr>
          <p:spPr>
            <a:xfrm>
              <a:off x="43976" y="19351"/>
              <a:ext cx="1141634" cy="779050"/>
            </a:xfrm>
            <a:custGeom>
              <a:avLst/>
              <a:gdLst/>
              <a:ahLst/>
              <a:cxnLst/>
              <a:rect l="l" t="t" r="r" b="b"/>
              <a:pathLst>
                <a:path w="1141634" h="779050">
                  <a:moveTo>
                    <a:pt x="616197" y="24430"/>
                  </a:moveTo>
                  <a:lnTo>
                    <a:pt x="616197" y="24430"/>
                  </a:lnTo>
                  <a:cubicBezTo>
                    <a:pt x="643594" y="50860"/>
                    <a:pt x="684342" y="57905"/>
                    <a:pt x="719022" y="42205"/>
                  </a:cubicBezTo>
                  <a:lnTo>
                    <a:pt x="743831" y="30975"/>
                  </a:lnTo>
                  <a:cubicBezTo>
                    <a:pt x="756711" y="25144"/>
                    <a:pt x="771444" y="24967"/>
                    <a:pt x="784460" y="30488"/>
                  </a:cubicBezTo>
                  <a:cubicBezTo>
                    <a:pt x="797476" y="36008"/>
                    <a:pt x="807590" y="46722"/>
                    <a:pt x="812351" y="60035"/>
                  </a:cubicBezTo>
                  <a:lnTo>
                    <a:pt x="812351" y="60035"/>
                  </a:lnTo>
                  <a:cubicBezTo>
                    <a:pt x="823085" y="90049"/>
                    <a:pt x="853612" y="108221"/>
                    <a:pt x="885113" y="103349"/>
                  </a:cubicBezTo>
                  <a:lnTo>
                    <a:pt x="933641" y="95844"/>
                  </a:lnTo>
                  <a:cubicBezTo>
                    <a:pt x="945726" y="93975"/>
                    <a:pt x="957960" y="98147"/>
                    <a:pt x="966386" y="107010"/>
                  </a:cubicBezTo>
                  <a:cubicBezTo>
                    <a:pt x="974812" y="115873"/>
                    <a:pt x="978360" y="128302"/>
                    <a:pt x="975883" y="140277"/>
                  </a:cubicBezTo>
                  <a:lnTo>
                    <a:pt x="975883" y="140277"/>
                  </a:lnTo>
                  <a:cubicBezTo>
                    <a:pt x="973110" y="153684"/>
                    <a:pt x="976175" y="167637"/>
                    <a:pt x="984313" y="178647"/>
                  </a:cubicBezTo>
                  <a:cubicBezTo>
                    <a:pt x="992451" y="189656"/>
                    <a:pt x="1004891" y="196680"/>
                    <a:pt x="1018521" y="197962"/>
                  </a:cubicBezTo>
                  <a:lnTo>
                    <a:pt x="1063228" y="202166"/>
                  </a:lnTo>
                  <a:cubicBezTo>
                    <a:pt x="1075008" y="203274"/>
                    <a:pt x="1085205" y="210817"/>
                    <a:pt x="1089711" y="221758"/>
                  </a:cubicBezTo>
                  <a:cubicBezTo>
                    <a:pt x="1094218" y="232699"/>
                    <a:pt x="1092291" y="245235"/>
                    <a:pt x="1084708" y="254318"/>
                  </a:cubicBezTo>
                  <a:lnTo>
                    <a:pt x="1084708" y="254318"/>
                  </a:lnTo>
                  <a:cubicBezTo>
                    <a:pt x="1075800" y="264988"/>
                    <a:pt x="1072626" y="279319"/>
                    <a:pt x="1076195" y="292752"/>
                  </a:cubicBezTo>
                  <a:cubicBezTo>
                    <a:pt x="1079764" y="306186"/>
                    <a:pt x="1089632" y="317052"/>
                    <a:pt x="1102662" y="321893"/>
                  </a:cubicBezTo>
                  <a:lnTo>
                    <a:pt x="1119739" y="328239"/>
                  </a:lnTo>
                  <a:cubicBezTo>
                    <a:pt x="1131563" y="332634"/>
                    <a:pt x="1139746" y="343511"/>
                    <a:pt x="1140690" y="356090"/>
                  </a:cubicBezTo>
                  <a:cubicBezTo>
                    <a:pt x="1141634" y="368669"/>
                    <a:pt x="1135167" y="380646"/>
                    <a:pt x="1124131" y="386756"/>
                  </a:cubicBezTo>
                  <a:lnTo>
                    <a:pt x="1119885" y="389107"/>
                  </a:lnTo>
                  <a:cubicBezTo>
                    <a:pt x="1107084" y="396194"/>
                    <a:pt x="1098655" y="409193"/>
                    <a:pt x="1097407" y="423771"/>
                  </a:cubicBezTo>
                  <a:cubicBezTo>
                    <a:pt x="1096158" y="438349"/>
                    <a:pt x="1102254" y="452592"/>
                    <a:pt x="1113663" y="461752"/>
                  </a:cubicBezTo>
                  <a:lnTo>
                    <a:pt x="1113663" y="461752"/>
                  </a:lnTo>
                  <a:cubicBezTo>
                    <a:pt x="1123094" y="469325"/>
                    <a:pt x="1127353" y="481632"/>
                    <a:pt x="1124618" y="493414"/>
                  </a:cubicBezTo>
                  <a:cubicBezTo>
                    <a:pt x="1121884" y="505196"/>
                    <a:pt x="1112640" y="514370"/>
                    <a:pt x="1100838" y="517014"/>
                  </a:cubicBezTo>
                  <a:lnTo>
                    <a:pt x="1068017" y="524369"/>
                  </a:lnTo>
                  <a:cubicBezTo>
                    <a:pt x="1054779" y="527335"/>
                    <a:pt x="1043645" y="536232"/>
                    <a:pt x="1037832" y="548490"/>
                  </a:cubicBezTo>
                  <a:cubicBezTo>
                    <a:pt x="1032019" y="560748"/>
                    <a:pt x="1032175" y="575000"/>
                    <a:pt x="1038255" y="587127"/>
                  </a:cubicBezTo>
                  <a:lnTo>
                    <a:pt x="1038255" y="587127"/>
                  </a:lnTo>
                  <a:cubicBezTo>
                    <a:pt x="1043569" y="597728"/>
                    <a:pt x="1042919" y="610342"/>
                    <a:pt x="1036544" y="620340"/>
                  </a:cubicBezTo>
                  <a:cubicBezTo>
                    <a:pt x="1030168" y="630338"/>
                    <a:pt x="1019005" y="636248"/>
                    <a:pt x="1007152" y="635901"/>
                  </a:cubicBezTo>
                  <a:lnTo>
                    <a:pt x="956784" y="634426"/>
                  </a:lnTo>
                  <a:cubicBezTo>
                    <a:pt x="927036" y="633555"/>
                    <a:pt x="901879" y="656268"/>
                    <a:pt x="899717" y="685951"/>
                  </a:cubicBezTo>
                  <a:lnTo>
                    <a:pt x="899717" y="685951"/>
                  </a:lnTo>
                  <a:cubicBezTo>
                    <a:pt x="898773" y="698911"/>
                    <a:pt x="892023" y="710751"/>
                    <a:pt x="881351" y="718166"/>
                  </a:cubicBezTo>
                  <a:cubicBezTo>
                    <a:pt x="870680" y="725581"/>
                    <a:pt x="857229" y="727777"/>
                    <a:pt x="844753" y="724141"/>
                  </a:cubicBezTo>
                  <a:lnTo>
                    <a:pt x="805351" y="712657"/>
                  </a:lnTo>
                  <a:cubicBezTo>
                    <a:pt x="771954" y="702924"/>
                    <a:pt x="736101" y="715963"/>
                    <a:pt x="716759" y="744878"/>
                  </a:cubicBezTo>
                  <a:lnTo>
                    <a:pt x="716759" y="744878"/>
                  </a:lnTo>
                  <a:cubicBezTo>
                    <a:pt x="698787" y="771746"/>
                    <a:pt x="662487" y="779050"/>
                    <a:pt x="635522" y="761224"/>
                  </a:cubicBezTo>
                  <a:lnTo>
                    <a:pt x="627543" y="755950"/>
                  </a:lnTo>
                  <a:cubicBezTo>
                    <a:pt x="593144" y="733210"/>
                    <a:pt x="548490" y="733210"/>
                    <a:pt x="514091" y="755950"/>
                  </a:cubicBezTo>
                  <a:lnTo>
                    <a:pt x="506112" y="761224"/>
                  </a:lnTo>
                  <a:cubicBezTo>
                    <a:pt x="479147" y="779050"/>
                    <a:pt x="442847" y="771746"/>
                    <a:pt x="424875" y="744878"/>
                  </a:cubicBezTo>
                  <a:lnTo>
                    <a:pt x="424875" y="744878"/>
                  </a:lnTo>
                  <a:cubicBezTo>
                    <a:pt x="405534" y="715963"/>
                    <a:pt x="369681" y="702924"/>
                    <a:pt x="336283" y="712657"/>
                  </a:cubicBezTo>
                  <a:lnTo>
                    <a:pt x="296881" y="724141"/>
                  </a:lnTo>
                  <a:cubicBezTo>
                    <a:pt x="284405" y="727777"/>
                    <a:pt x="270954" y="725581"/>
                    <a:pt x="260283" y="718166"/>
                  </a:cubicBezTo>
                  <a:cubicBezTo>
                    <a:pt x="249611" y="710751"/>
                    <a:pt x="242861" y="698911"/>
                    <a:pt x="241917" y="685951"/>
                  </a:cubicBezTo>
                  <a:lnTo>
                    <a:pt x="241917" y="685951"/>
                  </a:lnTo>
                  <a:cubicBezTo>
                    <a:pt x="239755" y="656268"/>
                    <a:pt x="214598" y="633555"/>
                    <a:pt x="184850" y="634426"/>
                  </a:cubicBezTo>
                  <a:lnTo>
                    <a:pt x="134483" y="635901"/>
                  </a:lnTo>
                  <a:cubicBezTo>
                    <a:pt x="122630" y="636248"/>
                    <a:pt x="111467" y="630338"/>
                    <a:pt x="105091" y="620340"/>
                  </a:cubicBezTo>
                  <a:cubicBezTo>
                    <a:pt x="98715" y="610342"/>
                    <a:pt x="98065" y="597728"/>
                    <a:pt x="103379" y="587127"/>
                  </a:cubicBezTo>
                  <a:lnTo>
                    <a:pt x="103379" y="587127"/>
                  </a:lnTo>
                  <a:cubicBezTo>
                    <a:pt x="109459" y="575000"/>
                    <a:pt x="109615" y="560748"/>
                    <a:pt x="103802" y="548490"/>
                  </a:cubicBezTo>
                  <a:cubicBezTo>
                    <a:pt x="97989" y="536232"/>
                    <a:pt x="86854" y="527335"/>
                    <a:pt x="73616" y="524369"/>
                  </a:cubicBezTo>
                  <a:lnTo>
                    <a:pt x="40797" y="517015"/>
                  </a:lnTo>
                  <a:cubicBezTo>
                    <a:pt x="28994" y="514370"/>
                    <a:pt x="19750" y="505196"/>
                    <a:pt x="17016" y="493414"/>
                  </a:cubicBezTo>
                  <a:cubicBezTo>
                    <a:pt x="14282" y="481632"/>
                    <a:pt x="18540" y="469325"/>
                    <a:pt x="27971" y="461752"/>
                  </a:cubicBezTo>
                  <a:lnTo>
                    <a:pt x="27971" y="461752"/>
                  </a:lnTo>
                  <a:cubicBezTo>
                    <a:pt x="39380" y="452592"/>
                    <a:pt x="45476" y="438349"/>
                    <a:pt x="44228" y="423771"/>
                  </a:cubicBezTo>
                  <a:cubicBezTo>
                    <a:pt x="42979" y="409193"/>
                    <a:pt x="34550" y="396194"/>
                    <a:pt x="21749" y="389107"/>
                  </a:cubicBezTo>
                  <a:lnTo>
                    <a:pt x="17503" y="386756"/>
                  </a:lnTo>
                  <a:cubicBezTo>
                    <a:pt x="6467" y="380646"/>
                    <a:pt x="0" y="368669"/>
                    <a:pt x="944" y="356090"/>
                  </a:cubicBezTo>
                  <a:cubicBezTo>
                    <a:pt x="1888" y="343511"/>
                    <a:pt x="10071" y="332634"/>
                    <a:pt x="21896" y="328239"/>
                  </a:cubicBezTo>
                  <a:lnTo>
                    <a:pt x="38972" y="321894"/>
                  </a:lnTo>
                  <a:cubicBezTo>
                    <a:pt x="52001" y="317052"/>
                    <a:pt x="61869" y="306186"/>
                    <a:pt x="65438" y="292753"/>
                  </a:cubicBezTo>
                  <a:cubicBezTo>
                    <a:pt x="69007" y="279319"/>
                    <a:pt x="65833" y="264988"/>
                    <a:pt x="56925" y="254318"/>
                  </a:cubicBezTo>
                  <a:lnTo>
                    <a:pt x="56925" y="254318"/>
                  </a:lnTo>
                  <a:cubicBezTo>
                    <a:pt x="49342" y="245235"/>
                    <a:pt x="47416" y="232699"/>
                    <a:pt x="51922" y="221758"/>
                  </a:cubicBezTo>
                  <a:cubicBezTo>
                    <a:pt x="56428" y="210817"/>
                    <a:pt x="66625" y="203274"/>
                    <a:pt x="78405" y="202166"/>
                  </a:cubicBezTo>
                  <a:lnTo>
                    <a:pt x="123113" y="197962"/>
                  </a:lnTo>
                  <a:cubicBezTo>
                    <a:pt x="136743" y="196680"/>
                    <a:pt x="149183" y="189656"/>
                    <a:pt x="157321" y="178647"/>
                  </a:cubicBezTo>
                  <a:cubicBezTo>
                    <a:pt x="165459" y="167637"/>
                    <a:pt x="168524" y="153684"/>
                    <a:pt x="165751" y="140277"/>
                  </a:cubicBezTo>
                  <a:lnTo>
                    <a:pt x="165751" y="140277"/>
                  </a:lnTo>
                  <a:cubicBezTo>
                    <a:pt x="163274" y="128302"/>
                    <a:pt x="166822" y="115873"/>
                    <a:pt x="175248" y="107010"/>
                  </a:cubicBezTo>
                  <a:cubicBezTo>
                    <a:pt x="183674" y="98147"/>
                    <a:pt x="195908" y="93975"/>
                    <a:pt x="207993" y="95844"/>
                  </a:cubicBezTo>
                  <a:lnTo>
                    <a:pt x="256521" y="103349"/>
                  </a:lnTo>
                  <a:cubicBezTo>
                    <a:pt x="288022" y="108221"/>
                    <a:pt x="318549" y="90049"/>
                    <a:pt x="329283" y="60035"/>
                  </a:cubicBezTo>
                  <a:lnTo>
                    <a:pt x="329283" y="60035"/>
                  </a:lnTo>
                  <a:cubicBezTo>
                    <a:pt x="334044" y="46722"/>
                    <a:pt x="344158" y="36008"/>
                    <a:pt x="357174" y="30488"/>
                  </a:cubicBezTo>
                  <a:cubicBezTo>
                    <a:pt x="370191" y="24967"/>
                    <a:pt x="384923" y="25144"/>
                    <a:pt x="397803" y="30975"/>
                  </a:cubicBezTo>
                  <a:lnTo>
                    <a:pt x="422612" y="42205"/>
                  </a:lnTo>
                  <a:cubicBezTo>
                    <a:pt x="457292" y="57905"/>
                    <a:pt x="498040" y="50860"/>
                    <a:pt x="525437" y="24430"/>
                  </a:cubicBezTo>
                  <a:lnTo>
                    <a:pt x="525437" y="24430"/>
                  </a:lnTo>
                  <a:cubicBezTo>
                    <a:pt x="550759" y="0"/>
                    <a:pt x="590875" y="0"/>
                    <a:pt x="616197" y="24430"/>
                  </a:cubicBezTo>
                  <a:close/>
                </a:path>
              </a:pathLst>
            </a:custGeom>
            <a:solidFill>
              <a:srgbClr val="D93C3D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211335" y="111125"/>
              <a:ext cx="806916" cy="561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4979062" y="2354177"/>
            <a:ext cx="1669660" cy="388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6"/>
              </a:lnSpc>
              <a:spcBef>
                <a:spcPct val="0"/>
              </a:spcBef>
            </a:pPr>
            <a:r>
              <a:rPr lang="en-US" sz="2333" b="1" spc="209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地方物産展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5206284" y="1969240"/>
            <a:ext cx="1299164" cy="3277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02"/>
              </a:lnSpc>
              <a:spcBef>
                <a:spcPct val="0"/>
              </a:spcBef>
            </a:pPr>
            <a:r>
              <a:rPr lang="en-US" sz="1930" b="1" spc="173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大好評★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96880" y="9310692"/>
            <a:ext cx="3043022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 spc="142" dirty="0" err="1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男性衣類</a:t>
            </a:r>
            <a:r>
              <a:rPr lang="en-US" sz="2199" spc="142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 2,500円～</a:t>
            </a:r>
          </a:p>
        </p:txBody>
      </p:sp>
      <p:sp>
        <p:nvSpPr>
          <p:cNvPr id="47" name="Freeform 47"/>
          <p:cNvSpPr/>
          <p:nvPr/>
        </p:nvSpPr>
        <p:spPr>
          <a:xfrm rot="381069">
            <a:off x="3749644" y="9269871"/>
            <a:ext cx="3099816" cy="1098534"/>
          </a:xfrm>
          <a:custGeom>
            <a:avLst/>
            <a:gdLst/>
            <a:ahLst/>
            <a:cxnLst/>
            <a:rect l="l" t="t" r="r" b="b"/>
            <a:pathLst>
              <a:path w="3099816" h="1098534">
                <a:moveTo>
                  <a:pt x="0" y="0"/>
                </a:moveTo>
                <a:lnTo>
                  <a:pt x="3099815" y="0"/>
                </a:lnTo>
                <a:lnTo>
                  <a:pt x="3099815" y="1098534"/>
                </a:lnTo>
                <a:lnTo>
                  <a:pt x="0" y="109853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3606" r="-2822" b="-18803"/>
            </a:stretch>
          </a:blipFill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35</Words>
  <Application>Microsoft Office PowerPoint</Application>
  <PresentationFormat>ユーザー設定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1" baseType="lpstr">
      <vt:lpstr>Noto Sans JP Bold</vt:lpstr>
      <vt:lpstr>UDモトヤシーダ</vt:lpstr>
      <vt:lpstr>モトヤゴシックみやび</vt:lpstr>
      <vt:lpstr>Arial</vt:lpstr>
      <vt:lpstr>コーポレート・ロゴ Bold</vt:lpstr>
      <vt:lpstr>Calibri</vt:lpstr>
      <vt:lpstr>M Plus Rounded Black</vt:lpstr>
      <vt:lpstr>JA Jayagiri Sans Rough</vt:lpstr>
      <vt:lpstr>けいふぉんと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　水色　白　楽しい　チラシ　子供　イベント告知のコピーのコピー</dc:title>
  <cp:lastModifiedBy>美香 登坂</cp:lastModifiedBy>
  <cp:revision>1</cp:revision>
  <dcterms:created xsi:type="dcterms:W3CDTF">2006-08-16T00:00:00Z</dcterms:created>
  <dcterms:modified xsi:type="dcterms:W3CDTF">2025-03-04T04:24:22Z</dcterms:modified>
  <dc:identifier>DAGgvPBjuIY</dc:identifier>
</cp:coreProperties>
</file>